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6"/>
  </p:notesMasterIdLst>
  <p:handoutMasterIdLst>
    <p:handoutMasterId r:id="rId17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62" r:id="rId14"/>
    <p:sldId id="463" r:id="rId15"/>
  </p:sldIdLst>
  <p:sldSz cx="24382413" cy="13716000"/>
  <p:notesSz cx="6858000" cy="9144000"/>
  <p:embeddedFontLst>
    <p:embeddedFont>
      <p:font typeface="Bitter" pitchFamily="2" charset="77"/>
      <p:regular r:id="rId18"/>
      <p:bold r:id="rId19"/>
      <p:italic r:id="rId20"/>
      <p:boldItalic r:id="rId21"/>
    </p:embeddedFont>
    <p:embeddedFont>
      <p:font typeface="Bitter SemiBold" pitchFamily="2" charset="77"/>
      <p:regular r:id="rId22"/>
      <p:bold r:id="rId23"/>
      <p:italic r:id="rId24"/>
      <p:boldItalic r:id="rId25"/>
    </p:embeddedFont>
    <p:embeddedFont>
      <p:font typeface="Rubik" pitchFamily="2" charset="-79"/>
      <p:regular r:id="rId26"/>
      <p:bold r:id="rId27"/>
      <p:italic r:id="rId28"/>
      <p:boldItalic r:id="rId29"/>
    </p:embeddedFont>
    <p:embeddedFont>
      <p:font typeface="Rubik Medium" pitchFamily="2" charset="-79"/>
      <p:regular r:id="rId30"/>
      <p:italic r:id="rId31"/>
    </p:embeddedFont>
    <p:embeddedFont>
      <p:font typeface="Rubik SemiBold" pitchFamily="2" charset="-79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53"/>
            <p14:sldId id="454"/>
            <p14:sldId id="455"/>
            <p14:sldId id="456"/>
            <p14:sldId id="460"/>
            <p14:sldId id="465"/>
            <p14:sldId id="466"/>
            <p14:sldId id="464"/>
            <p14:sldId id="461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26" autoAdjust="0"/>
    <p:restoredTop sz="96327" autoAdjust="0"/>
  </p:normalViewPr>
  <p:slideViewPr>
    <p:cSldViewPr snapToGrid="0">
      <p:cViewPr varScale="1">
        <p:scale>
          <a:sx n="127" d="100"/>
          <a:sy n="127" d="100"/>
        </p:scale>
        <p:origin x="552" y="22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10/05/2023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10/05/2023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10/05/2023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ub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17589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10/05/2023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756" r:id="rId16"/>
    <p:sldLayoutId id="2147483755" r:id="rId17"/>
    <p:sldLayoutId id="2147483808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670" r:id="rId34"/>
    <p:sldLayoutId id="2147483813" r:id="rId3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F7447E05-35AC-CC41-9613-1E87C1DD9965}" vid="{2C003CFD-9F0C-FA4A-A545-0A123AA48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103</Words>
  <Application>Microsoft Macintosh PowerPoint</Application>
  <PresentationFormat>Custom</PresentationFormat>
  <Paragraphs>32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Bitter SemiBold</vt:lpstr>
      <vt:lpstr>Rubik SemiBold</vt:lpstr>
      <vt:lpstr>Rubik</vt:lpstr>
      <vt:lpstr>Bitter</vt:lpstr>
      <vt:lpstr>Arial</vt:lpstr>
      <vt:lpstr>Rubik Medium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Data Use Club</vt:lpstr>
      <vt:lpstr>New data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14</cp:revision>
  <dcterms:created xsi:type="dcterms:W3CDTF">2023-05-08T13:01:29Z</dcterms:created>
  <dcterms:modified xsi:type="dcterms:W3CDTF">2023-05-10T10:01:44Z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